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6" r:id="rId7"/>
    <p:sldId id="264" r:id="rId8"/>
    <p:sldId id="261" r:id="rId9"/>
    <p:sldId id="262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27A82-C2BE-4B4B-8ABC-3448F93206A2}" v="474" dt="2026-01-22T18:30:00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101" d="100"/>
          <a:sy n="101" d="100"/>
        </p:scale>
        <p:origin x="33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67609-53AB-EB4A-BF28-9EEC256C1323}" type="doc">
      <dgm:prSet loTypeId="urn:microsoft.com/office/officeart/2005/8/layout/process3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EC6AD4C-1881-964A-8290-D9E33C36ED31}">
      <dgm:prSet phldrT="[Text]" custT="1"/>
      <dgm:spPr/>
      <dgm:t>
        <a:bodyPr/>
        <a:lstStyle/>
        <a:p>
          <a:r>
            <a:rPr kumimoji="0" lang="en-US" altLang="en-US" sz="1100" b="1" i="0" u="none" strike="noStrike" cap="none" normalizeH="0" baseline="0">
              <a:ln/>
              <a:effectLst/>
            </a:rPr>
            <a:t>Input Layer</a:t>
          </a:r>
          <a:endParaRPr lang="en-US" sz="1100" dirty="0"/>
        </a:p>
      </dgm:t>
    </dgm:pt>
    <dgm:pt modelId="{7A8CFFBD-D2F2-A649-9391-9533E1C2FB65}" type="parTrans" cxnId="{A958356F-DDCD-9B48-9FC4-42FD20EDB294}">
      <dgm:prSet/>
      <dgm:spPr/>
      <dgm:t>
        <a:bodyPr/>
        <a:lstStyle/>
        <a:p>
          <a:endParaRPr lang="en-US"/>
        </a:p>
      </dgm:t>
    </dgm:pt>
    <dgm:pt modelId="{C953E987-90F4-2E4D-A776-7B5F77F15461}" type="sibTrans" cxnId="{A958356F-DDCD-9B48-9FC4-42FD20EDB294}">
      <dgm:prSet/>
      <dgm:spPr/>
      <dgm:t>
        <a:bodyPr/>
        <a:lstStyle/>
        <a:p>
          <a:endParaRPr lang="en-US"/>
        </a:p>
      </dgm:t>
    </dgm:pt>
    <dgm:pt modelId="{B79EBE60-82A0-B44D-A13D-7F9D927B15FC}">
      <dgm:prSet phldrT="[Text]" custT="1"/>
      <dgm:spPr/>
      <dgm:t>
        <a:bodyPr/>
        <a:lstStyle/>
        <a:p>
          <a:r>
            <a:rPr kumimoji="0" lang="en-US" altLang="en-US" sz="1100" b="1" i="0" u="none" strike="noStrike" cap="none" normalizeH="0" baseline="0" dirty="0">
              <a:ln/>
              <a:effectLst/>
            </a:rPr>
            <a:t>Perception Layer (Drishti)</a:t>
          </a:r>
          <a:endParaRPr lang="en-US" sz="1100" dirty="0"/>
        </a:p>
      </dgm:t>
    </dgm:pt>
    <dgm:pt modelId="{7E5777B3-1FE1-9B49-BF3C-2DC7C8D56FCB}" type="parTrans" cxnId="{B09921E6-7A0B-064A-880C-78086724DCB1}">
      <dgm:prSet/>
      <dgm:spPr/>
      <dgm:t>
        <a:bodyPr/>
        <a:lstStyle/>
        <a:p>
          <a:endParaRPr lang="en-US"/>
        </a:p>
      </dgm:t>
    </dgm:pt>
    <dgm:pt modelId="{C01231B9-D458-E74C-8350-772407D2E891}" type="sibTrans" cxnId="{B09921E6-7A0B-064A-880C-78086724DCB1}">
      <dgm:prSet/>
      <dgm:spPr/>
      <dgm:t>
        <a:bodyPr/>
        <a:lstStyle/>
        <a:p>
          <a:endParaRPr lang="en-US"/>
        </a:p>
      </dgm:t>
    </dgm:pt>
    <dgm:pt modelId="{3FB7121D-DCF5-C546-A58A-9393829B654B}">
      <dgm:prSet phldrT="[Text]" custT="1"/>
      <dgm:spPr/>
      <dgm:t>
        <a:bodyPr/>
        <a:lstStyle/>
        <a:p>
          <a:r>
            <a:rPr kumimoji="0" lang="en-US" altLang="en-US" sz="1100" b="0" i="0" u="none" strike="noStrike" cap="none" normalizeH="0" baseline="0">
              <a:ln/>
              <a:effectLst/>
            </a:rPr>
            <a:t>Vision Model extracts EligibilitySignals JSON (Assets, Housing Type)</a:t>
          </a:r>
          <a:endParaRPr lang="en-US" sz="1100" dirty="0"/>
        </a:p>
      </dgm:t>
    </dgm:pt>
    <dgm:pt modelId="{0A8364F2-8B24-E64D-93E9-3967BCE8DA24}" type="parTrans" cxnId="{75477CD0-9C86-254B-AF38-26C346F81A88}">
      <dgm:prSet/>
      <dgm:spPr/>
      <dgm:t>
        <a:bodyPr/>
        <a:lstStyle/>
        <a:p>
          <a:endParaRPr lang="en-US"/>
        </a:p>
      </dgm:t>
    </dgm:pt>
    <dgm:pt modelId="{15DC537F-A2AE-B94F-B158-C5B0CAFB211A}" type="sibTrans" cxnId="{75477CD0-9C86-254B-AF38-26C346F81A88}">
      <dgm:prSet/>
      <dgm:spPr/>
      <dgm:t>
        <a:bodyPr/>
        <a:lstStyle/>
        <a:p>
          <a:endParaRPr lang="en-US"/>
        </a:p>
      </dgm:t>
    </dgm:pt>
    <dgm:pt modelId="{9A8944F7-E2B9-DA4D-8056-7B614C28C11E}">
      <dgm:prSet phldrT="[Text]" custT="1"/>
      <dgm:spPr/>
      <dgm:t>
        <a:bodyPr/>
        <a:lstStyle/>
        <a:p>
          <a:r>
            <a:rPr kumimoji="0" lang="en-US" altLang="en-US" sz="1100" b="1" i="0" u="none" strike="noStrike" cap="none" normalizeH="0" baseline="0">
              <a:ln/>
              <a:effectLst/>
            </a:rPr>
            <a:t>Retrieval Layer (Vidhi)</a:t>
          </a:r>
          <a:endParaRPr lang="en-US" sz="1100" dirty="0"/>
        </a:p>
      </dgm:t>
    </dgm:pt>
    <dgm:pt modelId="{CA2F7DE8-3468-0849-99E0-B89340C4B23F}" type="parTrans" cxnId="{C3CE2424-BDE2-E644-8E5E-302DE86461EB}">
      <dgm:prSet/>
      <dgm:spPr/>
      <dgm:t>
        <a:bodyPr/>
        <a:lstStyle/>
        <a:p>
          <a:endParaRPr lang="en-US"/>
        </a:p>
      </dgm:t>
    </dgm:pt>
    <dgm:pt modelId="{E4500160-E67A-CE40-99C0-16C8B73EAA5D}" type="sibTrans" cxnId="{C3CE2424-BDE2-E644-8E5E-302DE86461EB}">
      <dgm:prSet/>
      <dgm:spPr/>
      <dgm:t>
        <a:bodyPr/>
        <a:lstStyle/>
        <a:p>
          <a:endParaRPr lang="en-US"/>
        </a:p>
      </dgm:t>
    </dgm:pt>
    <dgm:pt modelId="{DA38BA51-3307-6343-9247-4EB26D32BA84}">
      <dgm:prSet phldrT="[Text]" custT="1"/>
      <dgm:spPr/>
      <dgm:t>
        <a:bodyPr/>
        <a:lstStyle/>
        <a:p>
          <a:r>
            <a:rPr kumimoji="0" lang="en-US" altLang="en-US" sz="1100" b="0" i="0" u="none" strike="noStrike" cap="none" normalizeH="0" baseline="0">
              <a:ln/>
              <a:effectLst/>
            </a:rPr>
            <a:t>Qdrant Hybrid Search (Dense Vectors + Metadata Filters)</a:t>
          </a:r>
          <a:endParaRPr lang="en-US" sz="1100" dirty="0"/>
        </a:p>
      </dgm:t>
    </dgm:pt>
    <dgm:pt modelId="{3A6584E5-FC07-8B40-BBB9-9D4ADEBB30B1}" type="parTrans" cxnId="{D89E8B01-F36B-504F-BB93-682FA4E3295C}">
      <dgm:prSet/>
      <dgm:spPr/>
      <dgm:t>
        <a:bodyPr/>
        <a:lstStyle/>
        <a:p>
          <a:endParaRPr lang="en-US"/>
        </a:p>
      </dgm:t>
    </dgm:pt>
    <dgm:pt modelId="{8178AA30-F160-2947-A4B5-AD77E0E0E529}" type="sibTrans" cxnId="{D89E8B01-F36B-504F-BB93-682FA4E3295C}">
      <dgm:prSet/>
      <dgm:spPr/>
      <dgm:t>
        <a:bodyPr/>
        <a:lstStyle/>
        <a:p>
          <a:endParaRPr lang="en-US"/>
        </a:p>
      </dgm:t>
    </dgm:pt>
    <dgm:pt modelId="{05881F62-CF73-A14D-A09A-D7879785B804}">
      <dgm:prSet custT="1"/>
      <dgm:spPr/>
      <dgm:t>
        <a:bodyPr/>
        <a:lstStyle/>
        <a:p>
          <a:r>
            <a:rPr kumimoji="0" lang="en-US" altLang="en-US" sz="1100" b="0" i="0" u="none" strike="noStrike" cap="none" normalizeH="0" baseline="0">
              <a:ln/>
              <a:effectLst/>
            </a:rPr>
            <a:t>Field Officer App (Text + Photo)</a:t>
          </a:r>
          <a:endParaRPr lang="en-US" sz="1100" dirty="0"/>
        </a:p>
      </dgm:t>
    </dgm:pt>
    <dgm:pt modelId="{560B7E92-F12D-C048-88BE-3C099F69265D}" type="parTrans" cxnId="{46943C3D-D0ED-6B44-8E98-4D14AC34F81D}">
      <dgm:prSet/>
      <dgm:spPr/>
      <dgm:t>
        <a:bodyPr/>
        <a:lstStyle/>
        <a:p>
          <a:endParaRPr lang="en-US"/>
        </a:p>
      </dgm:t>
    </dgm:pt>
    <dgm:pt modelId="{015E8844-A568-1C41-8FD4-8BBAB061F506}" type="sibTrans" cxnId="{46943C3D-D0ED-6B44-8E98-4D14AC34F81D}">
      <dgm:prSet/>
      <dgm:spPr/>
      <dgm:t>
        <a:bodyPr/>
        <a:lstStyle/>
        <a:p>
          <a:endParaRPr lang="en-US"/>
        </a:p>
      </dgm:t>
    </dgm:pt>
    <dgm:pt modelId="{25AAAA42-F919-4148-9E35-BA0CF8B5B987}">
      <dgm:prSet phldrT="[Text]" custT="1"/>
      <dgm:spPr/>
      <dgm:t>
        <a:bodyPr/>
        <a:lstStyle/>
        <a:p>
          <a:r>
            <a:rPr kumimoji="0" lang="en-US" altLang="en-US" sz="1100" b="1" i="0" u="none" strike="noStrike" cap="none" normalizeH="0" baseline="0">
              <a:ln/>
              <a:effectLst/>
            </a:rPr>
            <a:t>Action Layer (Sahayak)</a:t>
          </a:r>
          <a:endParaRPr lang="en-US" sz="1100" dirty="0"/>
        </a:p>
      </dgm:t>
    </dgm:pt>
    <dgm:pt modelId="{FAF9B3DF-8E95-1044-9E5D-D9FDBCD16C13}" type="parTrans" cxnId="{55789654-1221-FD44-A4A7-64A677AF2061}">
      <dgm:prSet/>
      <dgm:spPr/>
      <dgm:t>
        <a:bodyPr/>
        <a:lstStyle/>
        <a:p>
          <a:endParaRPr lang="en-US"/>
        </a:p>
      </dgm:t>
    </dgm:pt>
    <dgm:pt modelId="{0CCAD43B-9DDE-E246-8C64-04C35E3AF79D}" type="sibTrans" cxnId="{55789654-1221-FD44-A4A7-64A677AF2061}">
      <dgm:prSet/>
      <dgm:spPr/>
      <dgm:t>
        <a:bodyPr/>
        <a:lstStyle/>
        <a:p>
          <a:endParaRPr lang="en-US"/>
        </a:p>
      </dgm:t>
    </dgm:pt>
    <dgm:pt modelId="{AE23692C-0424-8B43-B086-AA3BAB2E0BC3}">
      <dgm:prSet phldrT="[Text]" custT="1"/>
      <dgm:spPr/>
      <dgm:t>
        <a:bodyPr/>
        <a:lstStyle/>
        <a:p>
          <a:r>
            <a:rPr kumimoji="0" lang="en-US" altLang="en-US" sz="1100" b="0" i="0" u="none" strike="noStrike" cap="none" normalizeH="0" baseline="0">
              <a:ln/>
              <a:effectLst/>
            </a:rPr>
            <a:t>LLM Orchestrator (LangChain) generates evidence packs</a:t>
          </a:r>
          <a:endParaRPr lang="en-US" sz="1100" dirty="0"/>
        </a:p>
      </dgm:t>
    </dgm:pt>
    <dgm:pt modelId="{E3984142-55DF-1740-987F-26DB51926ED3}" type="parTrans" cxnId="{7DBED066-4D9D-E24E-8924-F978A0CA02FA}">
      <dgm:prSet/>
      <dgm:spPr/>
      <dgm:t>
        <a:bodyPr/>
        <a:lstStyle/>
        <a:p>
          <a:endParaRPr lang="en-US"/>
        </a:p>
      </dgm:t>
    </dgm:pt>
    <dgm:pt modelId="{6B3C2758-5B3B-9E47-B104-D426A634721D}" type="sibTrans" cxnId="{7DBED066-4D9D-E24E-8924-F978A0CA02FA}">
      <dgm:prSet/>
      <dgm:spPr/>
      <dgm:t>
        <a:bodyPr/>
        <a:lstStyle/>
        <a:p>
          <a:endParaRPr lang="en-US"/>
        </a:p>
      </dgm:t>
    </dgm:pt>
    <dgm:pt modelId="{1F4C0B38-075D-5742-BACF-59D49C671DF4}">
      <dgm:prSet phldrT="[Text]" custT="1"/>
      <dgm:spPr/>
      <dgm:t>
        <a:bodyPr/>
        <a:lstStyle/>
        <a:p>
          <a:r>
            <a:rPr kumimoji="0" lang="en-US" altLang="en-US" sz="1100" b="1" i="0" u="none" strike="noStrike" cap="none" normalizeH="0" baseline="0">
              <a:ln/>
              <a:effectLst/>
            </a:rPr>
            <a:t>Persistence Layer</a:t>
          </a:r>
          <a:endParaRPr lang="en-US" sz="1100" dirty="0"/>
        </a:p>
      </dgm:t>
    </dgm:pt>
    <dgm:pt modelId="{74D48274-B1A0-244C-A6E5-81B7592A0252}" type="parTrans" cxnId="{38629FBC-A672-2C46-A73E-6D1E310BE2A8}">
      <dgm:prSet/>
      <dgm:spPr/>
      <dgm:t>
        <a:bodyPr/>
        <a:lstStyle/>
        <a:p>
          <a:endParaRPr lang="en-US"/>
        </a:p>
      </dgm:t>
    </dgm:pt>
    <dgm:pt modelId="{BD234DC9-2CCE-7D4E-B70C-990DD4E36EBC}" type="sibTrans" cxnId="{38629FBC-A672-2C46-A73E-6D1E310BE2A8}">
      <dgm:prSet/>
      <dgm:spPr/>
      <dgm:t>
        <a:bodyPr/>
        <a:lstStyle/>
        <a:p>
          <a:endParaRPr lang="en-US"/>
        </a:p>
      </dgm:t>
    </dgm:pt>
    <dgm:pt modelId="{5CC7A92B-66D3-EE43-93B4-3BFFC7780F1C}">
      <dgm:prSet phldrT="[Text]" custT="1"/>
      <dgm:spPr/>
      <dgm:t>
        <a:bodyPr/>
        <a:lstStyle/>
        <a:p>
          <a:r>
            <a:rPr kumimoji="0" lang="en-US" altLang="en-US" sz="1100" b="0" i="0" u="none" strike="noStrike" cap="none" normalizeH="0" baseline="0">
              <a:ln/>
              <a:effectLst/>
            </a:rPr>
            <a:t>case_memory stores interactions and feedback</a:t>
          </a:r>
          <a:endParaRPr lang="en-US" sz="1100" dirty="0"/>
        </a:p>
      </dgm:t>
    </dgm:pt>
    <dgm:pt modelId="{F80511F7-BF6B-F54C-9732-626FAFA4113F}" type="parTrans" cxnId="{3E1EBA05-2AF1-0149-BF76-6B87BF372380}">
      <dgm:prSet/>
      <dgm:spPr/>
      <dgm:t>
        <a:bodyPr/>
        <a:lstStyle/>
        <a:p>
          <a:endParaRPr lang="en-US"/>
        </a:p>
      </dgm:t>
    </dgm:pt>
    <dgm:pt modelId="{CBF8FA56-8249-ED4A-A784-F014E9620074}" type="sibTrans" cxnId="{3E1EBA05-2AF1-0149-BF76-6B87BF372380}">
      <dgm:prSet/>
      <dgm:spPr/>
      <dgm:t>
        <a:bodyPr/>
        <a:lstStyle/>
        <a:p>
          <a:endParaRPr lang="en-US"/>
        </a:p>
      </dgm:t>
    </dgm:pt>
    <dgm:pt modelId="{71C5209B-1348-ED46-A0FA-777C57EDCC23}" type="pres">
      <dgm:prSet presAssocID="{E9F67609-53AB-EB4A-BF28-9EEC256C1323}" presName="linearFlow" presStyleCnt="0">
        <dgm:presLayoutVars>
          <dgm:dir/>
          <dgm:animLvl val="lvl"/>
          <dgm:resizeHandles val="exact"/>
        </dgm:presLayoutVars>
      </dgm:prSet>
      <dgm:spPr/>
    </dgm:pt>
    <dgm:pt modelId="{090A7445-A2F9-4F46-8DF1-27B4C23FD9E5}" type="pres">
      <dgm:prSet presAssocID="{BEC6AD4C-1881-964A-8290-D9E33C36ED31}" presName="composite" presStyleCnt="0"/>
      <dgm:spPr/>
    </dgm:pt>
    <dgm:pt modelId="{B8532974-B5D2-D94F-9A39-D7EB2AD96161}" type="pres">
      <dgm:prSet presAssocID="{BEC6AD4C-1881-964A-8290-D9E33C36ED31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050F4EC-8625-3545-B963-A2F788B19DDE}" type="pres">
      <dgm:prSet presAssocID="{BEC6AD4C-1881-964A-8290-D9E33C36ED31}" presName="parSh" presStyleLbl="node1" presStyleIdx="0" presStyleCnt="5"/>
      <dgm:spPr/>
    </dgm:pt>
    <dgm:pt modelId="{F9F27D72-BAC8-B846-BD1E-2AB5F9AA6A3C}" type="pres">
      <dgm:prSet presAssocID="{BEC6AD4C-1881-964A-8290-D9E33C36ED31}" presName="desTx" presStyleLbl="fgAcc1" presStyleIdx="0" presStyleCnt="5">
        <dgm:presLayoutVars>
          <dgm:bulletEnabled val="1"/>
        </dgm:presLayoutVars>
      </dgm:prSet>
      <dgm:spPr/>
    </dgm:pt>
    <dgm:pt modelId="{229A82EA-B715-484B-9A59-316FDC5EBB18}" type="pres">
      <dgm:prSet presAssocID="{C953E987-90F4-2E4D-A776-7B5F77F15461}" presName="sibTrans" presStyleLbl="sibTrans2D1" presStyleIdx="0" presStyleCnt="4"/>
      <dgm:spPr/>
    </dgm:pt>
    <dgm:pt modelId="{33B3657E-6F61-2840-B19F-131B213F8D4A}" type="pres">
      <dgm:prSet presAssocID="{C953E987-90F4-2E4D-A776-7B5F77F15461}" presName="connTx" presStyleLbl="sibTrans2D1" presStyleIdx="0" presStyleCnt="4"/>
      <dgm:spPr/>
    </dgm:pt>
    <dgm:pt modelId="{DE15E36D-6A61-E045-A23E-FC2B40FE197E}" type="pres">
      <dgm:prSet presAssocID="{B79EBE60-82A0-B44D-A13D-7F9D927B15FC}" presName="composite" presStyleCnt="0"/>
      <dgm:spPr/>
    </dgm:pt>
    <dgm:pt modelId="{3053B7FA-3E79-504B-B1CF-F49BAE277023}" type="pres">
      <dgm:prSet presAssocID="{B79EBE60-82A0-B44D-A13D-7F9D927B15F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3A590EF-376B-8E46-A6BF-D504D48E4745}" type="pres">
      <dgm:prSet presAssocID="{B79EBE60-82A0-B44D-A13D-7F9D927B15FC}" presName="parSh" presStyleLbl="node1" presStyleIdx="1" presStyleCnt="5"/>
      <dgm:spPr/>
    </dgm:pt>
    <dgm:pt modelId="{C7237259-D771-F843-870C-02814C602FF1}" type="pres">
      <dgm:prSet presAssocID="{B79EBE60-82A0-B44D-A13D-7F9D927B15FC}" presName="desTx" presStyleLbl="fgAcc1" presStyleIdx="1" presStyleCnt="5">
        <dgm:presLayoutVars>
          <dgm:bulletEnabled val="1"/>
        </dgm:presLayoutVars>
      </dgm:prSet>
      <dgm:spPr/>
    </dgm:pt>
    <dgm:pt modelId="{A292DE49-0E6A-7A4C-9326-805B5A386E6E}" type="pres">
      <dgm:prSet presAssocID="{C01231B9-D458-E74C-8350-772407D2E891}" presName="sibTrans" presStyleLbl="sibTrans2D1" presStyleIdx="1" presStyleCnt="4"/>
      <dgm:spPr/>
    </dgm:pt>
    <dgm:pt modelId="{CAFF7C2F-C638-2142-8503-5FCEA03432FD}" type="pres">
      <dgm:prSet presAssocID="{C01231B9-D458-E74C-8350-772407D2E891}" presName="connTx" presStyleLbl="sibTrans2D1" presStyleIdx="1" presStyleCnt="4"/>
      <dgm:spPr/>
    </dgm:pt>
    <dgm:pt modelId="{CC0E9725-2BFC-AC42-97BC-953D1C2A8C40}" type="pres">
      <dgm:prSet presAssocID="{9A8944F7-E2B9-DA4D-8056-7B614C28C11E}" presName="composite" presStyleCnt="0"/>
      <dgm:spPr/>
    </dgm:pt>
    <dgm:pt modelId="{C0332299-8495-3B49-A1D6-2CA84F0E397F}" type="pres">
      <dgm:prSet presAssocID="{9A8944F7-E2B9-DA4D-8056-7B614C28C11E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96E7B74-C8E6-D34A-A3E7-629A8D209852}" type="pres">
      <dgm:prSet presAssocID="{9A8944F7-E2B9-DA4D-8056-7B614C28C11E}" presName="parSh" presStyleLbl="node1" presStyleIdx="2" presStyleCnt="5"/>
      <dgm:spPr/>
    </dgm:pt>
    <dgm:pt modelId="{36DBA0DB-AC86-7E4A-997C-7EBE3FFD7389}" type="pres">
      <dgm:prSet presAssocID="{9A8944F7-E2B9-DA4D-8056-7B614C28C11E}" presName="desTx" presStyleLbl="fgAcc1" presStyleIdx="2" presStyleCnt="5">
        <dgm:presLayoutVars>
          <dgm:bulletEnabled val="1"/>
        </dgm:presLayoutVars>
      </dgm:prSet>
      <dgm:spPr/>
    </dgm:pt>
    <dgm:pt modelId="{E2E8676A-6F9E-B244-87B4-36A38708DD10}" type="pres">
      <dgm:prSet presAssocID="{E4500160-E67A-CE40-99C0-16C8B73EAA5D}" presName="sibTrans" presStyleLbl="sibTrans2D1" presStyleIdx="2" presStyleCnt="4"/>
      <dgm:spPr/>
    </dgm:pt>
    <dgm:pt modelId="{C3D40C46-6651-B642-A5B1-47FBC85206F3}" type="pres">
      <dgm:prSet presAssocID="{E4500160-E67A-CE40-99C0-16C8B73EAA5D}" presName="connTx" presStyleLbl="sibTrans2D1" presStyleIdx="2" presStyleCnt="4"/>
      <dgm:spPr/>
    </dgm:pt>
    <dgm:pt modelId="{151BC812-1AF8-5542-8E89-09253E538A14}" type="pres">
      <dgm:prSet presAssocID="{25AAAA42-F919-4148-9E35-BA0CF8B5B987}" presName="composite" presStyleCnt="0"/>
      <dgm:spPr/>
    </dgm:pt>
    <dgm:pt modelId="{63DFC72F-24A3-464B-88F4-CEEB17FDE72B}" type="pres">
      <dgm:prSet presAssocID="{25AAAA42-F919-4148-9E35-BA0CF8B5B987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91B5CEC-DB5C-5C4D-BE3B-6E531DB05F9C}" type="pres">
      <dgm:prSet presAssocID="{25AAAA42-F919-4148-9E35-BA0CF8B5B987}" presName="parSh" presStyleLbl="node1" presStyleIdx="3" presStyleCnt="5"/>
      <dgm:spPr/>
    </dgm:pt>
    <dgm:pt modelId="{DBBAFA8A-633F-7142-87F7-B437E0299917}" type="pres">
      <dgm:prSet presAssocID="{25AAAA42-F919-4148-9E35-BA0CF8B5B987}" presName="desTx" presStyleLbl="fgAcc1" presStyleIdx="3" presStyleCnt="5">
        <dgm:presLayoutVars>
          <dgm:bulletEnabled val="1"/>
        </dgm:presLayoutVars>
      </dgm:prSet>
      <dgm:spPr/>
    </dgm:pt>
    <dgm:pt modelId="{658B66F0-05FB-4044-AAC6-E5507CFF1579}" type="pres">
      <dgm:prSet presAssocID="{0CCAD43B-9DDE-E246-8C64-04C35E3AF79D}" presName="sibTrans" presStyleLbl="sibTrans2D1" presStyleIdx="3" presStyleCnt="4"/>
      <dgm:spPr/>
    </dgm:pt>
    <dgm:pt modelId="{85B7F786-C094-404A-A0DA-0609ABD9F17E}" type="pres">
      <dgm:prSet presAssocID="{0CCAD43B-9DDE-E246-8C64-04C35E3AF79D}" presName="connTx" presStyleLbl="sibTrans2D1" presStyleIdx="3" presStyleCnt="4"/>
      <dgm:spPr/>
    </dgm:pt>
    <dgm:pt modelId="{D086A45C-7ADF-7847-B23A-F13B7D6D9A22}" type="pres">
      <dgm:prSet presAssocID="{1F4C0B38-075D-5742-BACF-59D49C671DF4}" presName="composite" presStyleCnt="0"/>
      <dgm:spPr/>
    </dgm:pt>
    <dgm:pt modelId="{89B729B2-304C-8A46-ADCF-ACF1B2357D9D}" type="pres">
      <dgm:prSet presAssocID="{1F4C0B38-075D-5742-BACF-59D49C671DF4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53C422A-90B2-E04D-B0C3-792F1B2D5AD6}" type="pres">
      <dgm:prSet presAssocID="{1F4C0B38-075D-5742-BACF-59D49C671DF4}" presName="parSh" presStyleLbl="node1" presStyleIdx="4" presStyleCnt="5"/>
      <dgm:spPr/>
    </dgm:pt>
    <dgm:pt modelId="{4B246618-E574-524E-AD2A-9FE83B2A3507}" type="pres">
      <dgm:prSet presAssocID="{1F4C0B38-075D-5742-BACF-59D49C671DF4}" presName="desTx" presStyleLbl="fgAcc1" presStyleIdx="4" presStyleCnt="5">
        <dgm:presLayoutVars>
          <dgm:bulletEnabled val="1"/>
        </dgm:presLayoutVars>
      </dgm:prSet>
      <dgm:spPr/>
    </dgm:pt>
  </dgm:ptLst>
  <dgm:cxnLst>
    <dgm:cxn modelId="{D89E8B01-F36B-504F-BB93-682FA4E3295C}" srcId="{9A8944F7-E2B9-DA4D-8056-7B614C28C11E}" destId="{DA38BA51-3307-6343-9247-4EB26D32BA84}" srcOrd="0" destOrd="0" parTransId="{3A6584E5-FC07-8B40-BBB9-9D4ADEBB30B1}" sibTransId="{8178AA30-F160-2947-A4B5-AD77E0E0E529}"/>
    <dgm:cxn modelId="{04404903-56E6-4149-9842-BC18114AD51E}" type="presOf" srcId="{BEC6AD4C-1881-964A-8290-D9E33C36ED31}" destId="{B8532974-B5D2-D94F-9A39-D7EB2AD96161}" srcOrd="0" destOrd="0" presId="urn:microsoft.com/office/officeart/2005/8/layout/process3"/>
    <dgm:cxn modelId="{4372AD03-5001-FF4C-8018-E89A6A79B5AC}" type="presOf" srcId="{C01231B9-D458-E74C-8350-772407D2E891}" destId="{A292DE49-0E6A-7A4C-9326-805B5A386E6E}" srcOrd="0" destOrd="0" presId="urn:microsoft.com/office/officeart/2005/8/layout/process3"/>
    <dgm:cxn modelId="{3E1EBA05-2AF1-0149-BF76-6B87BF372380}" srcId="{1F4C0B38-075D-5742-BACF-59D49C671DF4}" destId="{5CC7A92B-66D3-EE43-93B4-3BFFC7780F1C}" srcOrd="0" destOrd="0" parTransId="{F80511F7-BF6B-F54C-9732-626FAFA4113F}" sibTransId="{CBF8FA56-8249-ED4A-A784-F014E9620074}"/>
    <dgm:cxn modelId="{5BD1C30C-8964-3C4B-82D2-B4259A6CBDCA}" type="presOf" srcId="{E9F67609-53AB-EB4A-BF28-9EEC256C1323}" destId="{71C5209B-1348-ED46-A0FA-777C57EDCC23}" srcOrd="0" destOrd="0" presId="urn:microsoft.com/office/officeart/2005/8/layout/process3"/>
    <dgm:cxn modelId="{123EEB15-7B68-7240-8599-45DAF8DC0373}" type="presOf" srcId="{25AAAA42-F919-4148-9E35-BA0CF8B5B987}" destId="{63DFC72F-24A3-464B-88F4-CEEB17FDE72B}" srcOrd="0" destOrd="0" presId="urn:microsoft.com/office/officeart/2005/8/layout/process3"/>
    <dgm:cxn modelId="{6C39A618-D289-DC4F-BC83-8729A2BB926E}" type="presOf" srcId="{9A8944F7-E2B9-DA4D-8056-7B614C28C11E}" destId="{696E7B74-C8E6-D34A-A3E7-629A8D209852}" srcOrd="1" destOrd="0" presId="urn:microsoft.com/office/officeart/2005/8/layout/process3"/>
    <dgm:cxn modelId="{C3CE2424-BDE2-E644-8E5E-302DE86461EB}" srcId="{E9F67609-53AB-EB4A-BF28-9EEC256C1323}" destId="{9A8944F7-E2B9-DA4D-8056-7B614C28C11E}" srcOrd="2" destOrd="0" parTransId="{CA2F7DE8-3468-0849-99E0-B89340C4B23F}" sibTransId="{E4500160-E67A-CE40-99C0-16C8B73EAA5D}"/>
    <dgm:cxn modelId="{45949124-68FD-EA4A-BF3E-C177EE90AB72}" type="presOf" srcId="{B79EBE60-82A0-B44D-A13D-7F9D927B15FC}" destId="{93A590EF-376B-8E46-A6BF-D504D48E4745}" srcOrd="1" destOrd="0" presId="urn:microsoft.com/office/officeart/2005/8/layout/process3"/>
    <dgm:cxn modelId="{7974BD3C-67CA-9F4C-9765-2D5EF1510BD5}" type="presOf" srcId="{1F4C0B38-075D-5742-BACF-59D49C671DF4}" destId="{B53C422A-90B2-E04D-B0C3-792F1B2D5AD6}" srcOrd="1" destOrd="0" presId="urn:microsoft.com/office/officeart/2005/8/layout/process3"/>
    <dgm:cxn modelId="{46943C3D-D0ED-6B44-8E98-4D14AC34F81D}" srcId="{BEC6AD4C-1881-964A-8290-D9E33C36ED31}" destId="{05881F62-CF73-A14D-A09A-D7879785B804}" srcOrd="0" destOrd="0" parTransId="{560B7E92-F12D-C048-88BE-3C099F69265D}" sibTransId="{015E8844-A568-1C41-8FD4-8BBAB061F506}"/>
    <dgm:cxn modelId="{3D5CEB43-1EB7-844B-A63C-A8C32A4AE3DF}" type="presOf" srcId="{3FB7121D-DCF5-C546-A58A-9393829B654B}" destId="{C7237259-D771-F843-870C-02814C602FF1}" srcOrd="0" destOrd="0" presId="urn:microsoft.com/office/officeart/2005/8/layout/process3"/>
    <dgm:cxn modelId="{4C903751-0041-8C48-A6B3-5BC8DE1772C4}" type="presOf" srcId="{9A8944F7-E2B9-DA4D-8056-7B614C28C11E}" destId="{C0332299-8495-3B49-A1D6-2CA84F0E397F}" srcOrd="0" destOrd="0" presId="urn:microsoft.com/office/officeart/2005/8/layout/process3"/>
    <dgm:cxn modelId="{55789654-1221-FD44-A4A7-64A677AF2061}" srcId="{E9F67609-53AB-EB4A-BF28-9EEC256C1323}" destId="{25AAAA42-F919-4148-9E35-BA0CF8B5B987}" srcOrd="3" destOrd="0" parTransId="{FAF9B3DF-8E95-1044-9E5D-D9FDBCD16C13}" sibTransId="{0CCAD43B-9DDE-E246-8C64-04C35E3AF79D}"/>
    <dgm:cxn modelId="{BF916A57-823A-6C47-9415-AA621DE6399F}" type="presOf" srcId="{0CCAD43B-9DDE-E246-8C64-04C35E3AF79D}" destId="{85B7F786-C094-404A-A0DA-0609ABD9F17E}" srcOrd="1" destOrd="0" presId="urn:microsoft.com/office/officeart/2005/8/layout/process3"/>
    <dgm:cxn modelId="{4F1C935B-4FF8-584F-BDB0-4B9EAC678955}" type="presOf" srcId="{1F4C0B38-075D-5742-BACF-59D49C671DF4}" destId="{89B729B2-304C-8A46-ADCF-ACF1B2357D9D}" srcOrd="0" destOrd="0" presId="urn:microsoft.com/office/officeart/2005/8/layout/process3"/>
    <dgm:cxn modelId="{3A09795C-E8F0-D040-A029-26F01070C2D7}" type="presOf" srcId="{AE23692C-0424-8B43-B086-AA3BAB2E0BC3}" destId="{DBBAFA8A-633F-7142-87F7-B437E0299917}" srcOrd="0" destOrd="0" presId="urn:microsoft.com/office/officeart/2005/8/layout/process3"/>
    <dgm:cxn modelId="{7DBED066-4D9D-E24E-8924-F978A0CA02FA}" srcId="{25AAAA42-F919-4148-9E35-BA0CF8B5B987}" destId="{AE23692C-0424-8B43-B086-AA3BAB2E0BC3}" srcOrd="0" destOrd="0" parTransId="{E3984142-55DF-1740-987F-26DB51926ED3}" sibTransId="{6B3C2758-5B3B-9E47-B104-D426A634721D}"/>
    <dgm:cxn modelId="{D33E3967-CFE2-C945-B46C-FA2452BC66AC}" type="presOf" srcId="{C01231B9-D458-E74C-8350-772407D2E891}" destId="{CAFF7C2F-C638-2142-8503-5FCEA03432FD}" srcOrd="1" destOrd="0" presId="urn:microsoft.com/office/officeart/2005/8/layout/process3"/>
    <dgm:cxn modelId="{A958356F-DDCD-9B48-9FC4-42FD20EDB294}" srcId="{E9F67609-53AB-EB4A-BF28-9EEC256C1323}" destId="{BEC6AD4C-1881-964A-8290-D9E33C36ED31}" srcOrd="0" destOrd="0" parTransId="{7A8CFFBD-D2F2-A649-9391-9533E1C2FB65}" sibTransId="{C953E987-90F4-2E4D-A776-7B5F77F15461}"/>
    <dgm:cxn modelId="{32860478-6CD4-2A40-BA1A-15CE083ABA7D}" type="presOf" srcId="{25AAAA42-F919-4148-9E35-BA0CF8B5B987}" destId="{291B5CEC-DB5C-5C4D-BE3B-6E531DB05F9C}" srcOrd="1" destOrd="0" presId="urn:microsoft.com/office/officeart/2005/8/layout/process3"/>
    <dgm:cxn modelId="{DF439F7E-FFB4-D040-A590-4B3166A22E85}" type="presOf" srcId="{5CC7A92B-66D3-EE43-93B4-3BFFC7780F1C}" destId="{4B246618-E574-524E-AD2A-9FE83B2A3507}" srcOrd="0" destOrd="0" presId="urn:microsoft.com/office/officeart/2005/8/layout/process3"/>
    <dgm:cxn modelId="{1BD827A2-1976-4544-80EF-DE1CFF5B2251}" type="presOf" srcId="{05881F62-CF73-A14D-A09A-D7879785B804}" destId="{F9F27D72-BAC8-B846-BD1E-2AB5F9AA6A3C}" srcOrd="0" destOrd="0" presId="urn:microsoft.com/office/officeart/2005/8/layout/process3"/>
    <dgm:cxn modelId="{5691AAA3-9892-6148-8896-95569E254CE6}" type="presOf" srcId="{B79EBE60-82A0-B44D-A13D-7F9D927B15FC}" destId="{3053B7FA-3E79-504B-B1CF-F49BAE277023}" srcOrd="0" destOrd="0" presId="urn:microsoft.com/office/officeart/2005/8/layout/process3"/>
    <dgm:cxn modelId="{168741B8-B936-5D47-B369-899AB41A7D6E}" type="presOf" srcId="{0CCAD43B-9DDE-E246-8C64-04C35E3AF79D}" destId="{658B66F0-05FB-4044-AAC6-E5507CFF1579}" srcOrd="0" destOrd="0" presId="urn:microsoft.com/office/officeart/2005/8/layout/process3"/>
    <dgm:cxn modelId="{38629FBC-A672-2C46-A73E-6D1E310BE2A8}" srcId="{E9F67609-53AB-EB4A-BF28-9EEC256C1323}" destId="{1F4C0B38-075D-5742-BACF-59D49C671DF4}" srcOrd="4" destOrd="0" parTransId="{74D48274-B1A0-244C-A6E5-81B7592A0252}" sibTransId="{BD234DC9-2CCE-7D4E-B70C-990DD4E36EBC}"/>
    <dgm:cxn modelId="{3600EFC0-35DA-6641-AD4B-5487D63BCEB2}" type="presOf" srcId="{E4500160-E67A-CE40-99C0-16C8B73EAA5D}" destId="{E2E8676A-6F9E-B244-87B4-36A38708DD10}" srcOrd="0" destOrd="0" presId="urn:microsoft.com/office/officeart/2005/8/layout/process3"/>
    <dgm:cxn modelId="{75477CD0-9C86-254B-AF38-26C346F81A88}" srcId="{B79EBE60-82A0-B44D-A13D-7F9D927B15FC}" destId="{3FB7121D-DCF5-C546-A58A-9393829B654B}" srcOrd="0" destOrd="0" parTransId="{0A8364F2-8B24-E64D-93E9-3967BCE8DA24}" sibTransId="{15DC537F-A2AE-B94F-B158-C5B0CAFB211A}"/>
    <dgm:cxn modelId="{A9E4DDD0-06D4-5F47-B070-0FE7FDC4DFBF}" type="presOf" srcId="{C953E987-90F4-2E4D-A776-7B5F77F15461}" destId="{229A82EA-B715-484B-9A59-316FDC5EBB18}" srcOrd="0" destOrd="0" presId="urn:microsoft.com/office/officeart/2005/8/layout/process3"/>
    <dgm:cxn modelId="{C0040ED3-58F3-F34A-B5A7-878F3A23A4F4}" type="presOf" srcId="{C953E987-90F4-2E4D-A776-7B5F77F15461}" destId="{33B3657E-6F61-2840-B19F-131B213F8D4A}" srcOrd="1" destOrd="0" presId="urn:microsoft.com/office/officeart/2005/8/layout/process3"/>
    <dgm:cxn modelId="{BD504ED6-747D-7647-951E-17C122FF4CA3}" type="presOf" srcId="{DA38BA51-3307-6343-9247-4EB26D32BA84}" destId="{36DBA0DB-AC86-7E4A-997C-7EBE3FFD7389}" srcOrd="0" destOrd="0" presId="urn:microsoft.com/office/officeart/2005/8/layout/process3"/>
    <dgm:cxn modelId="{B09921E6-7A0B-064A-880C-78086724DCB1}" srcId="{E9F67609-53AB-EB4A-BF28-9EEC256C1323}" destId="{B79EBE60-82A0-B44D-A13D-7F9D927B15FC}" srcOrd="1" destOrd="0" parTransId="{7E5777B3-1FE1-9B49-BF3C-2DC7C8D56FCB}" sibTransId="{C01231B9-D458-E74C-8350-772407D2E891}"/>
    <dgm:cxn modelId="{14E5D1EC-F308-C647-83F6-99808267809F}" type="presOf" srcId="{E4500160-E67A-CE40-99C0-16C8B73EAA5D}" destId="{C3D40C46-6651-B642-A5B1-47FBC85206F3}" srcOrd="1" destOrd="0" presId="urn:microsoft.com/office/officeart/2005/8/layout/process3"/>
    <dgm:cxn modelId="{12C7E1FF-11B4-1445-AEDD-6B7E7577A85B}" type="presOf" srcId="{BEC6AD4C-1881-964A-8290-D9E33C36ED31}" destId="{D050F4EC-8625-3545-B963-A2F788B19DDE}" srcOrd="1" destOrd="0" presId="urn:microsoft.com/office/officeart/2005/8/layout/process3"/>
    <dgm:cxn modelId="{056412FF-A59B-1A44-A08C-90B22EE9BD16}" type="presParOf" srcId="{71C5209B-1348-ED46-A0FA-777C57EDCC23}" destId="{090A7445-A2F9-4F46-8DF1-27B4C23FD9E5}" srcOrd="0" destOrd="0" presId="urn:microsoft.com/office/officeart/2005/8/layout/process3"/>
    <dgm:cxn modelId="{7A5258DE-6406-AD42-96FE-C47023525087}" type="presParOf" srcId="{090A7445-A2F9-4F46-8DF1-27B4C23FD9E5}" destId="{B8532974-B5D2-D94F-9A39-D7EB2AD96161}" srcOrd="0" destOrd="0" presId="urn:microsoft.com/office/officeart/2005/8/layout/process3"/>
    <dgm:cxn modelId="{6D3BCA19-8197-CA43-90A2-E70D81AF8A51}" type="presParOf" srcId="{090A7445-A2F9-4F46-8DF1-27B4C23FD9E5}" destId="{D050F4EC-8625-3545-B963-A2F788B19DDE}" srcOrd="1" destOrd="0" presId="urn:microsoft.com/office/officeart/2005/8/layout/process3"/>
    <dgm:cxn modelId="{7CD52C17-8625-134F-AE84-1DBC79DDE9E9}" type="presParOf" srcId="{090A7445-A2F9-4F46-8DF1-27B4C23FD9E5}" destId="{F9F27D72-BAC8-B846-BD1E-2AB5F9AA6A3C}" srcOrd="2" destOrd="0" presId="urn:microsoft.com/office/officeart/2005/8/layout/process3"/>
    <dgm:cxn modelId="{A27E947C-9A25-1B41-978A-CA78DA2DB5CC}" type="presParOf" srcId="{71C5209B-1348-ED46-A0FA-777C57EDCC23}" destId="{229A82EA-B715-484B-9A59-316FDC5EBB18}" srcOrd="1" destOrd="0" presId="urn:microsoft.com/office/officeart/2005/8/layout/process3"/>
    <dgm:cxn modelId="{44A8E24E-4EA4-204F-82CB-33BEC615B4D7}" type="presParOf" srcId="{229A82EA-B715-484B-9A59-316FDC5EBB18}" destId="{33B3657E-6F61-2840-B19F-131B213F8D4A}" srcOrd="0" destOrd="0" presId="urn:microsoft.com/office/officeart/2005/8/layout/process3"/>
    <dgm:cxn modelId="{652689F2-4B14-F64A-8CCF-5C0057F2BFBA}" type="presParOf" srcId="{71C5209B-1348-ED46-A0FA-777C57EDCC23}" destId="{DE15E36D-6A61-E045-A23E-FC2B40FE197E}" srcOrd="2" destOrd="0" presId="urn:microsoft.com/office/officeart/2005/8/layout/process3"/>
    <dgm:cxn modelId="{B50BA5C4-CE39-C14C-98FF-3A739FA2B3F7}" type="presParOf" srcId="{DE15E36D-6A61-E045-A23E-FC2B40FE197E}" destId="{3053B7FA-3E79-504B-B1CF-F49BAE277023}" srcOrd="0" destOrd="0" presId="urn:microsoft.com/office/officeart/2005/8/layout/process3"/>
    <dgm:cxn modelId="{3B59EFD7-4566-E14E-9FB0-4698F4409447}" type="presParOf" srcId="{DE15E36D-6A61-E045-A23E-FC2B40FE197E}" destId="{93A590EF-376B-8E46-A6BF-D504D48E4745}" srcOrd="1" destOrd="0" presId="urn:microsoft.com/office/officeart/2005/8/layout/process3"/>
    <dgm:cxn modelId="{4220B05F-8054-1348-B18C-0D595D638B87}" type="presParOf" srcId="{DE15E36D-6A61-E045-A23E-FC2B40FE197E}" destId="{C7237259-D771-F843-870C-02814C602FF1}" srcOrd="2" destOrd="0" presId="urn:microsoft.com/office/officeart/2005/8/layout/process3"/>
    <dgm:cxn modelId="{1006934C-74E5-DC4C-802D-3DE2FA856924}" type="presParOf" srcId="{71C5209B-1348-ED46-A0FA-777C57EDCC23}" destId="{A292DE49-0E6A-7A4C-9326-805B5A386E6E}" srcOrd="3" destOrd="0" presId="urn:microsoft.com/office/officeart/2005/8/layout/process3"/>
    <dgm:cxn modelId="{C164D992-0863-A642-8125-831AC0E104B1}" type="presParOf" srcId="{A292DE49-0E6A-7A4C-9326-805B5A386E6E}" destId="{CAFF7C2F-C638-2142-8503-5FCEA03432FD}" srcOrd="0" destOrd="0" presId="urn:microsoft.com/office/officeart/2005/8/layout/process3"/>
    <dgm:cxn modelId="{534B3DA7-13A6-6943-BFAD-A7EDD97E95EF}" type="presParOf" srcId="{71C5209B-1348-ED46-A0FA-777C57EDCC23}" destId="{CC0E9725-2BFC-AC42-97BC-953D1C2A8C40}" srcOrd="4" destOrd="0" presId="urn:microsoft.com/office/officeart/2005/8/layout/process3"/>
    <dgm:cxn modelId="{3B9C104B-9F17-B84B-876A-FE3BFEA91797}" type="presParOf" srcId="{CC0E9725-2BFC-AC42-97BC-953D1C2A8C40}" destId="{C0332299-8495-3B49-A1D6-2CA84F0E397F}" srcOrd="0" destOrd="0" presId="urn:microsoft.com/office/officeart/2005/8/layout/process3"/>
    <dgm:cxn modelId="{FFA4711B-F2E9-7C45-BECC-CE7988216639}" type="presParOf" srcId="{CC0E9725-2BFC-AC42-97BC-953D1C2A8C40}" destId="{696E7B74-C8E6-D34A-A3E7-629A8D209852}" srcOrd="1" destOrd="0" presId="urn:microsoft.com/office/officeart/2005/8/layout/process3"/>
    <dgm:cxn modelId="{DAD21C35-BA95-2343-A59B-C69AAFCE5736}" type="presParOf" srcId="{CC0E9725-2BFC-AC42-97BC-953D1C2A8C40}" destId="{36DBA0DB-AC86-7E4A-997C-7EBE3FFD7389}" srcOrd="2" destOrd="0" presId="urn:microsoft.com/office/officeart/2005/8/layout/process3"/>
    <dgm:cxn modelId="{761843FB-150D-0A41-B171-87C6E9E53EF8}" type="presParOf" srcId="{71C5209B-1348-ED46-A0FA-777C57EDCC23}" destId="{E2E8676A-6F9E-B244-87B4-36A38708DD10}" srcOrd="5" destOrd="0" presId="urn:microsoft.com/office/officeart/2005/8/layout/process3"/>
    <dgm:cxn modelId="{B2A8BCC9-299E-3648-8FF1-253EB64F5759}" type="presParOf" srcId="{E2E8676A-6F9E-B244-87B4-36A38708DD10}" destId="{C3D40C46-6651-B642-A5B1-47FBC85206F3}" srcOrd="0" destOrd="0" presId="urn:microsoft.com/office/officeart/2005/8/layout/process3"/>
    <dgm:cxn modelId="{D2098FD7-B552-9E4D-BC9C-B8937BD2D82D}" type="presParOf" srcId="{71C5209B-1348-ED46-A0FA-777C57EDCC23}" destId="{151BC812-1AF8-5542-8E89-09253E538A14}" srcOrd="6" destOrd="0" presId="urn:microsoft.com/office/officeart/2005/8/layout/process3"/>
    <dgm:cxn modelId="{CD713497-37D0-2F4D-A46E-65CC5431E217}" type="presParOf" srcId="{151BC812-1AF8-5542-8E89-09253E538A14}" destId="{63DFC72F-24A3-464B-88F4-CEEB17FDE72B}" srcOrd="0" destOrd="0" presId="urn:microsoft.com/office/officeart/2005/8/layout/process3"/>
    <dgm:cxn modelId="{2A18A7E0-1DEA-2846-AE6A-96C097655A81}" type="presParOf" srcId="{151BC812-1AF8-5542-8E89-09253E538A14}" destId="{291B5CEC-DB5C-5C4D-BE3B-6E531DB05F9C}" srcOrd="1" destOrd="0" presId="urn:microsoft.com/office/officeart/2005/8/layout/process3"/>
    <dgm:cxn modelId="{A3C015CB-A1D6-C047-8EBC-171D06C06FE6}" type="presParOf" srcId="{151BC812-1AF8-5542-8E89-09253E538A14}" destId="{DBBAFA8A-633F-7142-87F7-B437E0299917}" srcOrd="2" destOrd="0" presId="urn:microsoft.com/office/officeart/2005/8/layout/process3"/>
    <dgm:cxn modelId="{422A2855-BBE6-734D-8D60-3D79F54D36D6}" type="presParOf" srcId="{71C5209B-1348-ED46-A0FA-777C57EDCC23}" destId="{658B66F0-05FB-4044-AAC6-E5507CFF1579}" srcOrd="7" destOrd="0" presId="urn:microsoft.com/office/officeart/2005/8/layout/process3"/>
    <dgm:cxn modelId="{2CAD80F0-CBF2-4B41-9FB6-85C10FB18021}" type="presParOf" srcId="{658B66F0-05FB-4044-AAC6-E5507CFF1579}" destId="{85B7F786-C094-404A-A0DA-0609ABD9F17E}" srcOrd="0" destOrd="0" presId="urn:microsoft.com/office/officeart/2005/8/layout/process3"/>
    <dgm:cxn modelId="{D611E894-91BB-4B4F-936A-FBDA1D3A7850}" type="presParOf" srcId="{71C5209B-1348-ED46-A0FA-777C57EDCC23}" destId="{D086A45C-7ADF-7847-B23A-F13B7D6D9A22}" srcOrd="8" destOrd="0" presId="urn:microsoft.com/office/officeart/2005/8/layout/process3"/>
    <dgm:cxn modelId="{6D8A72BC-A244-F74E-BC77-D4C2D82CC9AE}" type="presParOf" srcId="{D086A45C-7ADF-7847-B23A-F13B7D6D9A22}" destId="{89B729B2-304C-8A46-ADCF-ACF1B2357D9D}" srcOrd="0" destOrd="0" presId="urn:microsoft.com/office/officeart/2005/8/layout/process3"/>
    <dgm:cxn modelId="{C021719C-A5C9-AF46-8B11-10658A7E4961}" type="presParOf" srcId="{D086A45C-7ADF-7847-B23A-F13B7D6D9A22}" destId="{B53C422A-90B2-E04D-B0C3-792F1B2D5AD6}" srcOrd="1" destOrd="0" presId="urn:microsoft.com/office/officeart/2005/8/layout/process3"/>
    <dgm:cxn modelId="{8EF33912-946C-0046-A348-E80009987A4F}" type="presParOf" srcId="{D086A45C-7ADF-7847-B23A-F13B7D6D9A22}" destId="{4B246618-E574-524E-AD2A-9FE83B2A350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0F4EC-8625-3545-B963-A2F788B19DDE}">
      <dsp:nvSpPr>
        <dsp:cNvPr id="0" name=""/>
        <dsp:cNvSpPr/>
      </dsp:nvSpPr>
      <dsp:spPr>
        <a:xfrm>
          <a:off x="6202" y="23030"/>
          <a:ext cx="1399442" cy="1123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100" b="1" i="0" u="none" strike="noStrike" kern="1200" cap="none" normalizeH="0" baseline="0">
              <a:ln/>
              <a:effectLst/>
            </a:rPr>
            <a:t>Input Layer</a:t>
          </a:r>
          <a:endParaRPr lang="en-US" sz="1100" kern="1200" dirty="0"/>
        </a:p>
      </dsp:txBody>
      <dsp:txXfrm>
        <a:off x="6202" y="23030"/>
        <a:ext cx="1399442" cy="559776"/>
      </dsp:txXfrm>
    </dsp:sp>
    <dsp:sp modelId="{F9F27D72-BAC8-B846-BD1E-2AB5F9AA6A3C}">
      <dsp:nvSpPr>
        <dsp:cNvPr id="0" name=""/>
        <dsp:cNvSpPr/>
      </dsp:nvSpPr>
      <dsp:spPr>
        <a:xfrm>
          <a:off x="292835" y="582806"/>
          <a:ext cx="1399442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100" b="0" i="0" u="none" strike="noStrike" kern="1200" cap="none" normalizeH="0" baseline="0">
              <a:ln/>
              <a:effectLst/>
            </a:rPr>
            <a:t>Field Officer App (Text + Photo)</a:t>
          </a:r>
          <a:endParaRPr lang="en-US" sz="1100" kern="1200" dirty="0"/>
        </a:p>
      </dsp:txBody>
      <dsp:txXfrm>
        <a:off x="333823" y="623794"/>
        <a:ext cx="1317466" cy="1415624"/>
      </dsp:txXfrm>
    </dsp:sp>
    <dsp:sp modelId="{229A82EA-B715-484B-9A59-316FDC5EBB18}">
      <dsp:nvSpPr>
        <dsp:cNvPr id="0" name=""/>
        <dsp:cNvSpPr/>
      </dsp:nvSpPr>
      <dsp:spPr>
        <a:xfrm>
          <a:off x="1617794" y="128708"/>
          <a:ext cx="449758" cy="3484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17794" y="198392"/>
        <a:ext cx="345232" cy="209052"/>
      </dsp:txXfrm>
    </dsp:sp>
    <dsp:sp modelId="{93A590EF-376B-8E46-A6BF-D504D48E4745}">
      <dsp:nvSpPr>
        <dsp:cNvPr id="0" name=""/>
        <dsp:cNvSpPr/>
      </dsp:nvSpPr>
      <dsp:spPr>
        <a:xfrm>
          <a:off x="2254246" y="23030"/>
          <a:ext cx="1399442" cy="1123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100" b="1" i="0" u="none" strike="noStrike" kern="1200" cap="none" normalizeH="0" baseline="0" dirty="0">
              <a:ln/>
              <a:effectLst/>
            </a:rPr>
            <a:t>Perception Layer (Drishti)</a:t>
          </a:r>
          <a:endParaRPr lang="en-US" sz="1100" kern="1200" dirty="0"/>
        </a:p>
      </dsp:txBody>
      <dsp:txXfrm>
        <a:off x="2254246" y="23030"/>
        <a:ext cx="1399442" cy="559776"/>
      </dsp:txXfrm>
    </dsp:sp>
    <dsp:sp modelId="{C7237259-D771-F843-870C-02814C602FF1}">
      <dsp:nvSpPr>
        <dsp:cNvPr id="0" name=""/>
        <dsp:cNvSpPr/>
      </dsp:nvSpPr>
      <dsp:spPr>
        <a:xfrm>
          <a:off x="2540878" y="582806"/>
          <a:ext cx="1399442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100" b="0" i="0" u="none" strike="noStrike" kern="1200" cap="none" normalizeH="0" baseline="0">
              <a:ln/>
              <a:effectLst/>
            </a:rPr>
            <a:t>Vision Model extracts EligibilitySignals JSON (Assets, Housing Type)</a:t>
          </a:r>
          <a:endParaRPr lang="en-US" sz="1100" kern="1200" dirty="0"/>
        </a:p>
      </dsp:txBody>
      <dsp:txXfrm>
        <a:off x="2581866" y="623794"/>
        <a:ext cx="1317466" cy="1415624"/>
      </dsp:txXfrm>
    </dsp:sp>
    <dsp:sp modelId="{A292DE49-0E6A-7A4C-9326-805B5A386E6E}">
      <dsp:nvSpPr>
        <dsp:cNvPr id="0" name=""/>
        <dsp:cNvSpPr/>
      </dsp:nvSpPr>
      <dsp:spPr>
        <a:xfrm>
          <a:off x="3865838" y="128708"/>
          <a:ext cx="449758" cy="3484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865838" y="198392"/>
        <a:ext cx="345232" cy="209052"/>
      </dsp:txXfrm>
    </dsp:sp>
    <dsp:sp modelId="{696E7B74-C8E6-D34A-A3E7-629A8D209852}">
      <dsp:nvSpPr>
        <dsp:cNvPr id="0" name=""/>
        <dsp:cNvSpPr/>
      </dsp:nvSpPr>
      <dsp:spPr>
        <a:xfrm>
          <a:off x="4502289" y="23030"/>
          <a:ext cx="1399442" cy="1123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100" b="1" i="0" u="none" strike="noStrike" kern="1200" cap="none" normalizeH="0" baseline="0">
              <a:ln/>
              <a:effectLst/>
            </a:rPr>
            <a:t>Retrieval Layer (Vidhi)</a:t>
          </a:r>
          <a:endParaRPr lang="en-US" sz="1100" kern="1200" dirty="0"/>
        </a:p>
      </dsp:txBody>
      <dsp:txXfrm>
        <a:off x="4502289" y="23030"/>
        <a:ext cx="1399442" cy="559776"/>
      </dsp:txXfrm>
    </dsp:sp>
    <dsp:sp modelId="{36DBA0DB-AC86-7E4A-997C-7EBE3FFD7389}">
      <dsp:nvSpPr>
        <dsp:cNvPr id="0" name=""/>
        <dsp:cNvSpPr/>
      </dsp:nvSpPr>
      <dsp:spPr>
        <a:xfrm>
          <a:off x="4788922" y="582806"/>
          <a:ext cx="1399442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100" b="0" i="0" u="none" strike="noStrike" kern="1200" cap="none" normalizeH="0" baseline="0">
              <a:ln/>
              <a:effectLst/>
            </a:rPr>
            <a:t>Qdrant Hybrid Search (Dense Vectors + Metadata Filters)</a:t>
          </a:r>
          <a:endParaRPr lang="en-US" sz="1100" kern="1200" dirty="0"/>
        </a:p>
      </dsp:txBody>
      <dsp:txXfrm>
        <a:off x="4829910" y="623794"/>
        <a:ext cx="1317466" cy="1415624"/>
      </dsp:txXfrm>
    </dsp:sp>
    <dsp:sp modelId="{E2E8676A-6F9E-B244-87B4-36A38708DD10}">
      <dsp:nvSpPr>
        <dsp:cNvPr id="0" name=""/>
        <dsp:cNvSpPr/>
      </dsp:nvSpPr>
      <dsp:spPr>
        <a:xfrm>
          <a:off x="6113882" y="128708"/>
          <a:ext cx="449758" cy="3484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113882" y="198392"/>
        <a:ext cx="345232" cy="209052"/>
      </dsp:txXfrm>
    </dsp:sp>
    <dsp:sp modelId="{291B5CEC-DB5C-5C4D-BE3B-6E531DB05F9C}">
      <dsp:nvSpPr>
        <dsp:cNvPr id="0" name=""/>
        <dsp:cNvSpPr/>
      </dsp:nvSpPr>
      <dsp:spPr>
        <a:xfrm>
          <a:off x="6750333" y="23030"/>
          <a:ext cx="1399442" cy="1123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100" b="1" i="0" u="none" strike="noStrike" kern="1200" cap="none" normalizeH="0" baseline="0">
              <a:ln/>
              <a:effectLst/>
            </a:rPr>
            <a:t>Action Layer (Sahayak)</a:t>
          </a:r>
          <a:endParaRPr lang="en-US" sz="1100" kern="1200" dirty="0"/>
        </a:p>
      </dsp:txBody>
      <dsp:txXfrm>
        <a:off x="6750333" y="23030"/>
        <a:ext cx="1399442" cy="559776"/>
      </dsp:txXfrm>
    </dsp:sp>
    <dsp:sp modelId="{DBBAFA8A-633F-7142-87F7-B437E0299917}">
      <dsp:nvSpPr>
        <dsp:cNvPr id="0" name=""/>
        <dsp:cNvSpPr/>
      </dsp:nvSpPr>
      <dsp:spPr>
        <a:xfrm>
          <a:off x="7036965" y="582806"/>
          <a:ext cx="1399442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100" b="0" i="0" u="none" strike="noStrike" kern="1200" cap="none" normalizeH="0" baseline="0">
              <a:ln/>
              <a:effectLst/>
            </a:rPr>
            <a:t>LLM Orchestrator (LangChain) generates evidence packs</a:t>
          </a:r>
          <a:endParaRPr lang="en-US" sz="1100" kern="1200" dirty="0"/>
        </a:p>
      </dsp:txBody>
      <dsp:txXfrm>
        <a:off x="7077953" y="623794"/>
        <a:ext cx="1317466" cy="1415624"/>
      </dsp:txXfrm>
    </dsp:sp>
    <dsp:sp modelId="{658B66F0-05FB-4044-AAC6-E5507CFF1579}">
      <dsp:nvSpPr>
        <dsp:cNvPr id="0" name=""/>
        <dsp:cNvSpPr/>
      </dsp:nvSpPr>
      <dsp:spPr>
        <a:xfrm>
          <a:off x="8361925" y="128708"/>
          <a:ext cx="449758" cy="3484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361925" y="198392"/>
        <a:ext cx="345232" cy="209052"/>
      </dsp:txXfrm>
    </dsp:sp>
    <dsp:sp modelId="{B53C422A-90B2-E04D-B0C3-792F1B2D5AD6}">
      <dsp:nvSpPr>
        <dsp:cNvPr id="0" name=""/>
        <dsp:cNvSpPr/>
      </dsp:nvSpPr>
      <dsp:spPr>
        <a:xfrm>
          <a:off x="8998376" y="23030"/>
          <a:ext cx="1399442" cy="1123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100" b="1" i="0" u="none" strike="noStrike" kern="1200" cap="none" normalizeH="0" baseline="0">
              <a:ln/>
              <a:effectLst/>
            </a:rPr>
            <a:t>Persistence Layer</a:t>
          </a:r>
          <a:endParaRPr lang="en-US" sz="1100" kern="1200" dirty="0"/>
        </a:p>
      </dsp:txBody>
      <dsp:txXfrm>
        <a:off x="8998376" y="23030"/>
        <a:ext cx="1399442" cy="559776"/>
      </dsp:txXfrm>
    </dsp:sp>
    <dsp:sp modelId="{4B246618-E574-524E-AD2A-9FE83B2A3507}">
      <dsp:nvSpPr>
        <dsp:cNvPr id="0" name=""/>
        <dsp:cNvSpPr/>
      </dsp:nvSpPr>
      <dsp:spPr>
        <a:xfrm>
          <a:off x="9285009" y="582806"/>
          <a:ext cx="1399442" cy="149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1100" b="0" i="0" u="none" strike="noStrike" kern="1200" cap="none" normalizeH="0" baseline="0">
              <a:ln/>
              <a:effectLst/>
            </a:rPr>
            <a:t>case_memory stores interactions and feedback</a:t>
          </a:r>
          <a:endParaRPr lang="en-US" sz="1100" kern="1200" dirty="0"/>
        </a:p>
      </dsp:txBody>
      <dsp:txXfrm>
        <a:off x="9325997" y="623794"/>
        <a:ext cx="1317466" cy="1415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EBCE-53B3-E111-4A4A-23D41F549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CD8CB-B9FE-A1AD-3203-F0829E97A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E482E-141C-067C-D59B-246929E8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B1D3-5065-3204-EE48-605CAB8E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1847-4ED3-1127-0599-65B24F5B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7784-134B-FAB8-233C-2AF09913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ABD6F-8026-AA3D-EFE6-FD243E5CB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CC7D0-792F-C10A-3EA2-DF22B37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1C69F-CEB2-A274-6E51-EF8D3857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C007-F6C0-0AB5-2E6D-BD01A4DB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DF0EA-3687-CFA8-A64A-7E4EBC581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3CEF7-8ABB-720A-E378-AB4ADBAF2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1307-2042-DAC1-EF0D-1D385F9A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F2A73-1D91-6841-8F3A-502928B6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14C83-19C5-75FC-F528-BD2FAFBF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2CBF-5533-1F1B-AF44-BF127A4F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43692-529F-AB30-073D-D1DBE82D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721E-6D09-0A22-C296-E65ADFEE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11F19-CB77-1143-6056-F437066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FC8B5-FFA8-1C86-8DD2-34DDC073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AC7D-EE0C-E64C-E7ED-1C413EDA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4735-2A96-B7DB-99C6-D1110998A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8C59-CDB8-27AD-71A2-E46E8E46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B773-5982-51E0-4CF0-828FF507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4ACA-CC80-960A-DF09-D63684DC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0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372C-1F1F-9B9D-F17C-7109E477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1EA3-8779-BCC0-4816-22294126B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9C301-2DEE-EABE-5095-AB22B57EA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A940F-4B06-C841-EADA-BBF71E88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1825-CF1C-FAE1-C9AD-6B2462A3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DB092-F763-92CF-C607-F761A41A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3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64D1-CB34-1907-15D4-58D344F8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E6A25-62E1-C26F-E4E7-56BF4626E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5EDD1-1101-4657-6475-0D6BFC8BF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481EC-16C2-E36D-CEC3-F87A7B733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370BB-2C1C-FE4C-C1A4-58F7B5DE6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82C9E2-CA79-6C6A-2B78-161C60ED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46CA8-712B-759D-C4B1-382001DA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DB0BD-A508-AB67-81A4-2F068BE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8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F969-3D4B-92BB-303A-833838A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70EAE-37D5-8637-5580-8D859D74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9647A-DACF-7250-5B04-646494C8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83489-4F26-69F7-C980-EB247B7C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3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F3669-D8EB-970C-5F2F-77AF6516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17018-8532-7986-9BE1-B3394372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7DC16-9DE4-5148-09B0-4CEC3AE0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0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C16C-CE91-19AE-38F7-8E610ACC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7F0D-3E1C-5EF2-EBCE-6281A6C9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DF84-D7D2-3FA9-F933-DF3229766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F4AD2-9D15-1B1A-DFFB-ED27503D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35731-2105-7B21-2184-8D5919E2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69AD7-1187-C523-1504-65AC09EF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8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4617-5400-D509-63AF-03B9AFB6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941C8-71D1-B05E-3FBF-D2076D683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276A9-DDEA-5350-788D-141C0A277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1D183-4E6C-810F-E9DA-7D1BCB6A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1E4A7-6021-EC80-1D16-E71A30B0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67A73-0EF3-3632-AFA4-6032EC68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87000">
              <a:schemeClr val="accent3">
                <a:lumMod val="20000"/>
                <a:lumOff val="80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DCF3B-EDEB-3A48-C2E8-40D2632C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6E2DC-B1D0-93D1-11ED-69FA49395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EF50A-27B0-041E-8CA5-0B6A3211E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101D3D-8BBF-3F4F-B975-F3BD2B812BA6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3ECE2-75E2-A595-0ED0-AACAAD0FC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7067E-E5DF-C072-17F8-41ED8517A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1410F-1B7E-6A47-A117-78C8F0D7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9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10" Type="http://schemas.openxmlformats.org/officeDocument/2006/relationships/image" Target="../media/image1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AAE1-0EBC-285B-B2F0-65CAFD574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AI agents for the last mile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B7206-A54C-1BFA-542B-1C8A18DF2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65925"/>
          </a:xfrm>
        </p:spPr>
        <p:txBody>
          <a:bodyPr>
            <a:normAutofit/>
          </a:bodyPr>
          <a:lstStyle/>
          <a:p>
            <a:r>
              <a:rPr lang="en-US" dirty="0"/>
              <a:t>Convolve 2026 – MAS 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36A54-286A-9915-80C4-476C9970EEC4}"/>
              </a:ext>
            </a:extLst>
          </p:cNvPr>
          <p:cNvSpPr txBox="1"/>
          <p:nvPr/>
        </p:nvSpPr>
        <p:spPr>
          <a:xfrm>
            <a:off x="5260707" y="4167963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Yojana-Drishti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361EE-0A1D-00BD-0C43-8971603C18CE}"/>
              </a:ext>
            </a:extLst>
          </p:cNvPr>
          <p:cNvSpPr txBox="1"/>
          <p:nvPr/>
        </p:nvSpPr>
        <p:spPr>
          <a:xfrm>
            <a:off x="0" y="6488668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Vijay A - IIIT Hyderabad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FEA14-F6F9-62E5-D7A3-EB4E7BDD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78"/>
            <a:ext cx="4711700" cy="698500"/>
          </a:xfrm>
          <a:prstGeom prst="rect">
            <a:avLst/>
          </a:prstGeom>
        </p:spPr>
      </p:pic>
      <p:pic>
        <p:nvPicPr>
          <p:cNvPr id="1026" name="Picture 2" descr="brand-resources - Qdrant">
            <a:extLst>
              <a:ext uri="{FF2B5EF4-FFF2-40B4-BE49-F238E27FC236}">
                <a16:creationId xmlns:a16="http://schemas.microsoft.com/office/drawing/2014/main" id="{22D77A06-85DA-91CB-8434-537F73E6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438" y="27781"/>
            <a:ext cx="1151562" cy="132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76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360B-E1C4-C94A-EDDB-3A1C79FE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59EE1-52A7-5685-D77F-D2369DAD322D}"/>
              </a:ext>
            </a:extLst>
          </p:cNvPr>
          <p:cNvSpPr txBox="1"/>
          <p:nvPr/>
        </p:nvSpPr>
        <p:spPr>
          <a:xfrm>
            <a:off x="0" y="6488668"/>
            <a:ext cx="14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Convolve 4.0</a:t>
            </a:r>
          </a:p>
        </p:txBody>
      </p:sp>
    </p:spTree>
    <p:extLst>
      <p:ext uri="{BB962C8B-B14F-4D97-AF65-F5344CB8AC3E}">
        <p14:creationId xmlns:p14="http://schemas.microsoft.com/office/powerpoint/2010/main" val="206455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4FD7-D59B-47E5-8105-F7CB7321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EEA53-CA18-A167-E1A3-85EB04764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5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Why this matters</a:t>
            </a:r>
            <a:endParaRPr lang="en-US" dirty="0"/>
          </a:p>
          <a:p>
            <a:r>
              <a:rPr lang="en-US" dirty="0"/>
              <a:t>Welfare eligibility rules are complex, fragmented, and hard to access.</a:t>
            </a:r>
          </a:p>
          <a:p>
            <a:r>
              <a:rPr lang="en-US" dirty="0"/>
              <a:t>Rural citizens face language and digital barriers.</a:t>
            </a:r>
          </a:p>
          <a:p>
            <a:r>
              <a:rPr lang="en-US" dirty="0"/>
              <a:t>Funds often go unused due to low awareness and eligibility uncertainty.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Goal:</a:t>
            </a:r>
            <a:r>
              <a:rPr lang="en-US" dirty="0"/>
              <a:t> Help field officers and applicants discover the right scheme quickly with evidence.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1C46C-D9DA-43D9-104F-2E054558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9"/>
          <a:stretch>
            <a:fillRect/>
          </a:stretch>
        </p:blipFill>
        <p:spPr>
          <a:xfrm>
            <a:off x="7870223" y="111124"/>
            <a:ext cx="3324999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EE9B0-C134-DC0C-4378-4068F1AB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88" b="10961"/>
          <a:stretch>
            <a:fillRect/>
          </a:stretch>
        </p:blipFill>
        <p:spPr>
          <a:xfrm>
            <a:off x="7092778" y="3693734"/>
            <a:ext cx="2949146" cy="305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0CF-FCBE-7B6C-D227-B6C46B2C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2CAE-8DDA-1B1A-C17F-31245F82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343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Three-stage pipeline</a:t>
            </a:r>
            <a:endParaRPr lang="en-US" dirty="0"/>
          </a:p>
          <a:p>
            <a:r>
              <a:rPr lang="en-US" b="1" dirty="0"/>
              <a:t>Drishti (Vision):</a:t>
            </a:r>
            <a:r>
              <a:rPr lang="en-US" dirty="0"/>
              <a:t> Extracts eligibility signals from photos.</a:t>
            </a:r>
          </a:p>
          <a:p>
            <a:r>
              <a:rPr lang="en-US" b="1" dirty="0"/>
              <a:t>Vidhi (</a:t>
            </a:r>
            <a:r>
              <a:rPr lang="en-US" b="1" dirty="0" err="1"/>
              <a:t>Qdrant</a:t>
            </a:r>
            <a:r>
              <a:rPr lang="en-US" b="1" dirty="0"/>
              <a:t> Retrieval):</a:t>
            </a:r>
            <a:r>
              <a:rPr lang="en-US" dirty="0"/>
              <a:t> Hybrid search + metadata filters over schemes.</a:t>
            </a:r>
          </a:p>
          <a:p>
            <a:r>
              <a:rPr lang="en-US" b="1" dirty="0" err="1"/>
              <a:t>Sahayak</a:t>
            </a:r>
            <a:r>
              <a:rPr lang="en-US" b="1" dirty="0"/>
              <a:t> (Action):</a:t>
            </a:r>
            <a:r>
              <a:rPr lang="en-US" dirty="0"/>
              <a:t> Recommendations, evidence packs, and form drafts.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/>
              <a:t>Qdrant</a:t>
            </a:r>
            <a:r>
              <a:rPr lang="en-US" dirty="0"/>
              <a:t> is the core engine for hybrid retrieval and memory.</a:t>
            </a:r>
          </a:p>
          <a:p>
            <a:endParaRPr lang="en-US" dirty="0"/>
          </a:p>
        </p:txBody>
      </p:sp>
      <p:pic>
        <p:nvPicPr>
          <p:cNvPr id="2050" name="Picture 2" descr="Qdrant - Vector Database - Qdrant">
            <a:extLst>
              <a:ext uri="{FF2B5EF4-FFF2-40B4-BE49-F238E27FC236}">
                <a16:creationId xmlns:a16="http://schemas.microsoft.com/office/drawing/2014/main" id="{53E7741E-99A1-CCF7-F25D-1D4715D4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383" y="6176962"/>
            <a:ext cx="2558369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DBB26F11-427F-6D9D-C6E6-FFA45867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2091" y="3902725"/>
            <a:ext cx="1232678" cy="1232678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9D019EE1-357B-999B-CF72-78AD9CC34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6043" y="2768616"/>
            <a:ext cx="1232678" cy="1232678"/>
          </a:xfrm>
          <a:prstGeom prst="rect">
            <a:avLst/>
          </a:prstGeom>
        </p:spPr>
      </p:pic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33DC8586-2BBC-DAD2-414F-E70EDDCD2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5584" y="1690688"/>
            <a:ext cx="1232678" cy="12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6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87000">
              <a:schemeClr val="accent3">
                <a:alpha val="83816"/>
                <a:lumMod val="29893"/>
                <a:lumOff val="70107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5115-DE19-D405-3D6E-D178F7D3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Architecture &amp; Data Flow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532F673-D960-31A5-AF29-C8755E082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48073"/>
              </p:ext>
            </p:extLst>
          </p:nvPr>
        </p:nvGraphicFramePr>
        <p:xfrm>
          <a:off x="663146" y="1869261"/>
          <a:ext cx="10690654" cy="210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Brain in head with solid fill">
            <a:extLst>
              <a:ext uri="{FF2B5EF4-FFF2-40B4-BE49-F238E27FC236}">
                <a16:creationId xmlns:a16="http://schemas.microsoft.com/office/drawing/2014/main" id="{26D227E8-9F56-2022-FD85-E59B9CBA1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6043" y="4206453"/>
            <a:ext cx="1113470" cy="111347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CDA8D1F4-5CAA-6A65-A5A9-CFC5D91822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757" y="4206453"/>
            <a:ext cx="1113470" cy="111347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CC9AD7F8-A053-79CB-AF2A-78F83D372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9265" y="4206453"/>
            <a:ext cx="1113470" cy="1113470"/>
          </a:xfrm>
          <a:prstGeom prst="rect">
            <a:avLst/>
          </a:prstGeom>
        </p:spPr>
      </p:pic>
      <p:pic>
        <p:nvPicPr>
          <p:cNvPr id="16" name="Graphic 15" descr="Eye with solid fill">
            <a:extLst>
              <a:ext uri="{FF2B5EF4-FFF2-40B4-BE49-F238E27FC236}">
                <a16:creationId xmlns:a16="http://schemas.microsoft.com/office/drawing/2014/main" id="{3F917337-2FD7-4E8A-1258-DE5627E5BC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2054" y="4206453"/>
            <a:ext cx="1113470" cy="1113470"/>
          </a:xfrm>
          <a:prstGeom prst="rect">
            <a:avLst/>
          </a:prstGeom>
        </p:spPr>
      </p:pic>
      <p:pic>
        <p:nvPicPr>
          <p:cNvPr id="18" name="Graphic 17" descr="Camera with solid fill">
            <a:extLst>
              <a:ext uri="{FF2B5EF4-FFF2-40B4-BE49-F238E27FC236}">
                <a16:creationId xmlns:a16="http://schemas.microsoft.com/office/drawing/2014/main" id="{E64B0D68-9771-C579-AABE-9ACB54914C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2487" y="4206794"/>
            <a:ext cx="1113470" cy="11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8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8285-D4F1-3B85-676C-F1A786AC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Multimodal Embedding Strategy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AF7B7A1-E61F-3F4F-266E-4FC52EFC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55159F-19A6-B268-4679-9FF1D95C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685"/>
            <a:ext cx="6411897" cy="3956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51C303-E8DC-39BF-B8B9-482E280D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802" y="1017247"/>
            <a:ext cx="5378444" cy="54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EF65-5D44-8D28-48FA-D8F1F74D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The Brain: Search, Memory &amp; Reasoning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9560-C9A7-300B-CC06-7D521D15D2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5563"/>
            <a:ext cx="805866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Hybrid Search Logic (The "Vidhi" Engine)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Dual-Stage Retrieval: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Combines Dense (Semantic) and Sparse (Keyword) search for maximum recall.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Strict Filtering: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Applies hard constraints first (e.g., filter: { state: "Telangana", caste: "OBC" }) to ensure zero hallucinations on eligibility.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Long-Term Memory (The "Context" Keeper)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Case Memory: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Stores unique session IDs with status,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feedback_score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 and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chosen_scheme_id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Recency-Awareness: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Recalls previous interactions to prevent repetitive questioning and adapt to changing user needs.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Explainable Output (The "Evidence" Pack)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Traceability: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Every recommendation includes the specific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Qdrant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point ID, linking back to the official government source text.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Evidence-First: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Outputs are not generic text; they are cited facts derived directly from the retrieved scheme documents.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2" descr="Qdrant - Vector Database - Qdrant">
            <a:extLst>
              <a:ext uri="{FF2B5EF4-FFF2-40B4-BE49-F238E27FC236}">
                <a16:creationId xmlns:a16="http://schemas.microsoft.com/office/drawing/2014/main" id="{2D02D3D5-725E-8CA0-2E44-9F58740A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94" y="1196339"/>
            <a:ext cx="2558369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72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E2AF-A1B1-1A0F-1EB0-231DD758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Demo Walkthrough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D7D6-FB6E-E3D4-CA46-439D4B626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118"/>
            <a:ext cx="10515600" cy="548482"/>
          </a:xfrm>
        </p:spPr>
        <p:txBody>
          <a:bodyPr/>
          <a:lstStyle/>
          <a:p>
            <a:r>
              <a:rPr lang="en-US" dirty="0"/>
              <a:t>Please look at the Google Drive </a:t>
            </a:r>
          </a:p>
        </p:txBody>
      </p:sp>
    </p:spTree>
    <p:extLst>
      <p:ext uri="{BB962C8B-B14F-4D97-AF65-F5344CB8AC3E}">
        <p14:creationId xmlns:p14="http://schemas.microsoft.com/office/powerpoint/2010/main" val="217209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4AC-132F-30B4-1A65-A5398D5F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Impact, Responsibility &amp; Ethics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7E77-CF73-066A-612D-E7900360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9842157" cy="52395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1. Data Privacy &amp; "Right to be Forgotten"</a:t>
            </a:r>
          </a:p>
          <a:p>
            <a:r>
              <a:rPr lang="en-US" b="1" dirty="0"/>
              <a:t>The Challenge: </a:t>
            </a:r>
            <a:r>
              <a:rPr lang="en-US" dirty="0"/>
              <a:t>Storing photos of citizens' homes and personal data raises privacy risks.</a:t>
            </a:r>
          </a:p>
          <a:p>
            <a:r>
              <a:rPr lang="en-US" b="1" dirty="0"/>
              <a:t>Our Solution: </a:t>
            </a:r>
            <a:r>
              <a:rPr lang="en-US" dirty="0"/>
              <a:t>We use on-device processing where possible. Vector embeddings are stored anonymously; PII (Personally Identifiable Information) is never stored in the vector payload, only eligibility signals (e.g., </a:t>
            </a:r>
            <a:r>
              <a:rPr lang="en-US" dirty="0" err="1"/>
              <a:t>house_type</a:t>
            </a:r>
            <a:r>
              <a:rPr lang="en-US" dirty="0"/>
              <a:t>: kutcha, not name). (Only the </a:t>
            </a:r>
            <a:r>
              <a:rPr lang="en-US" dirty="0" err="1"/>
              <a:t>openAI</a:t>
            </a:r>
            <a:r>
              <a:rPr lang="en-US" dirty="0"/>
              <a:t> key is the issue)</a:t>
            </a:r>
          </a:p>
          <a:p>
            <a:pPr marL="0" indent="0">
              <a:buNone/>
            </a:pPr>
            <a:r>
              <a:rPr lang="en-US" b="1" dirty="0"/>
              <a:t>2. Handling Algorithmic Bias</a:t>
            </a:r>
          </a:p>
          <a:p>
            <a:r>
              <a:rPr lang="en-US" b="1" dirty="0"/>
              <a:t>The Challenge: </a:t>
            </a:r>
            <a:r>
              <a:rPr lang="en-US" dirty="0"/>
              <a:t>Vision models might misclassify rural assets (e.g., confusing a shed for a pucca house), leading to unfair exclusion.</a:t>
            </a:r>
          </a:p>
          <a:p>
            <a:r>
              <a:rPr lang="en-US" b="1" dirty="0"/>
              <a:t>Our Solution:</a:t>
            </a:r>
          </a:p>
          <a:p>
            <a:pPr lvl="1"/>
            <a:r>
              <a:rPr lang="en-US" dirty="0"/>
              <a:t>Human-in-the-Loop: The AI is a </a:t>
            </a:r>
            <a:r>
              <a:rPr lang="en-US" dirty="0" err="1"/>
              <a:t>Sahayak</a:t>
            </a:r>
            <a:r>
              <a:rPr lang="en-US" dirty="0"/>
              <a:t> (Assistant), not a judge. The field officer always has the final override button on any detected signal.</a:t>
            </a:r>
          </a:p>
          <a:p>
            <a:pPr lvl="1"/>
            <a:r>
              <a:rPr lang="en-US" dirty="0"/>
              <a:t>Confidence Thresholds: If the vision model confidence is &lt;70%, the system forces a manual verification step.</a:t>
            </a:r>
          </a:p>
          <a:p>
            <a:pPr marL="0" indent="0">
              <a:buNone/>
            </a:pPr>
            <a:r>
              <a:rPr lang="en-US" b="1" dirty="0"/>
              <a:t>3. Explainability (Traceability)</a:t>
            </a:r>
          </a:p>
          <a:p>
            <a:r>
              <a:rPr lang="en-US" b="1" dirty="0"/>
              <a:t>The Challenge: </a:t>
            </a:r>
            <a:r>
              <a:rPr lang="en-US" dirty="0"/>
              <a:t>"Black box" AI recommendations can hallucinate non-existent benefits.</a:t>
            </a:r>
          </a:p>
          <a:p>
            <a:r>
              <a:rPr lang="en-US" b="1" dirty="0"/>
              <a:t>Our Solution: </a:t>
            </a:r>
            <a:r>
              <a:rPr lang="en-US" dirty="0"/>
              <a:t>We enforce Evidence-Based Retrieval. Every recommendation cited by the system includes a direct payload link to the source government PDF. If </a:t>
            </a:r>
            <a:r>
              <a:rPr lang="en-US" dirty="0" err="1"/>
              <a:t>Qdrant</a:t>
            </a:r>
            <a:r>
              <a:rPr lang="en-US" dirty="0"/>
              <a:t> cannot find a document match, the system returns "No Scheme Found" rather than inventing one.</a:t>
            </a:r>
          </a:p>
          <a:p>
            <a:pPr marL="0" indent="0">
              <a:buNone/>
            </a:pPr>
            <a:r>
              <a:rPr lang="en-US" b="1" dirty="0"/>
              <a:t>4. Known Limitations</a:t>
            </a:r>
          </a:p>
          <a:p>
            <a:r>
              <a:rPr lang="en-US" b="1" dirty="0"/>
              <a:t>Language: </a:t>
            </a:r>
            <a:r>
              <a:rPr lang="en-US" dirty="0"/>
              <a:t>Currently optimized for English/Hindi; requires fine-tuning for regional dialects.</a:t>
            </a:r>
          </a:p>
          <a:p>
            <a:r>
              <a:rPr lang="en-US" b="1" dirty="0"/>
              <a:t>Connectivity: </a:t>
            </a:r>
            <a:r>
              <a:rPr lang="en-US" dirty="0"/>
              <a:t>While embeddings run locally, the final </a:t>
            </a:r>
            <a:r>
              <a:rPr lang="en-US" dirty="0" err="1"/>
              <a:t>Qdrant</a:t>
            </a:r>
            <a:r>
              <a:rPr lang="en-US" dirty="0"/>
              <a:t> verification currently requires intermittent internet access (Batch Mode).</a:t>
            </a:r>
          </a:p>
        </p:txBody>
      </p:sp>
      <p:pic>
        <p:nvPicPr>
          <p:cNvPr id="5" name="Graphic 4" descr="Shield outline">
            <a:extLst>
              <a:ext uri="{FF2B5EF4-FFF2-40B4-BE49-F238E27FC236}">
                <a16:creationId xmlns:a16="http://schemas.microsoft.com/office/drawing/2014/main" id="{44F955D8-26A3-C9BB-2F9C-DB8F380C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357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A120-B1BC-E0B7-73AF-A06D5FFC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762B-E733-B0FF-7747-7F2655C9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45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Roadmap</a:t>
            </a:r>
            <a:endParaRPr lang="en-US" dirty="0"/>
          </a:p>
          <a:p>
            <a:r>
              <a:rPr lang="en-US" dirty="0"/>
              <a:t>Improve UI </a:t>
            </a:r>
          </a:p>
          <a:p>
            <a:r>
              <a:rPr lang="en-US" dirty="0"/>
              <a:t>Map fields to official scheme templates.</a:t>
            </a:r>
          </a:p>
          <a:p>
            <a:r>
              <a:rPr lang="en-US" dirty="0"/>
              <a:t>Strengthen secure key handling for mobile production.</a:t>
            </a:r>
          </a:p>
          <a:p>
            <a:r>
              <a:rPr lang="en-US" dirty="0"/>
              <a:t>Expand scheme dataset + multi-language outputs.</a:t>
            </a:r>
          </a:p>
        </p:txBody>
      </p:sp>
      <p:pic>
        <p:nvPicPr>
          <p:cNvPr id="5" name="Graphic 4" descr="Road outline">
            <a:extLst>
              <a:ext uri="{FF2B5EF4-FFF2-40B4-BE49-F238E27FC236}">
                <a16:creationId xmlns:a16="http://schemas.microsoft.com/office/drawing/2014/main" id="{E4D62A09-9815-133D-BC29-4B7D3240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6400" y="2344737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72</TotalTime>
  <Words>671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AI agents for the last mile</vt:lpstr>
      <vt:lpstr>Problem Statement</vt:lpstr>
      <vt:lpstr>System Overview</vt:lpstr>
      <vt:lpstr>Architecture &amp; Data Flow</vt:lpstr>
      <vt:lpstr>Multimodal Embedding Strategy</vt:lpstr>
      <vt:lpstr>The Brain: Search, Memory &amp; Reasoning</vt:lpstr>
      <vt:lpstr>Demo Walkthrough</vt:lpstr>
      <vt:lpstr>Impact, Responsibility &amp; Ethics</vt:lpstr>
      <vt:lpstr>What’s Next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Sudalai</dc:creator>
  <cp:lastModifiedBy>Vijay Sudalai</cp:lastModifiedBy>
  <cp:revision>2</cp:revision>
  <cp:lastPrinted>2026-01-22T17:40:28Z</cp:lastPrinted>
  <dcterms:created xsi:type="dcterms:W3CDTF">2026-01-22T10:03:25Z</dcterms:created>
  <dcterms:modified xsi:type="dcterms:W3CDTF">2026-01-22T18:33:23Z</dcterms:modified>
</cp:coreProperties>
</file>